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sldIdLst>
    <p:sldId id="256" r:id="rId2"/>
    <p:sldId id="261" r:id="rId3"/>
    <p:sldId id="264" r:id="rId4"/>
    <p:sldId id="270" r:id="rId5"/>
    <p:sldId id="269"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12/30/2020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51799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smtClean="0"/>
              <a:t>12/30/2020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75050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12/30/2020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1707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12/30/2020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81248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12/30/2020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40354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48A87A34-81AB-432B-8DAE-1953F412C126}" type="datetimeFigureOut">
              <a:rPr lang="en-US" smtClean="0"/>
              <a:t>12/30/2020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90425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48A87A34-81AB-432B-8DAE-1953F412C126}" type="datetimeFigureOut">
              <a:rPr lang="en-US" smtClean="0"/>
              <a:t>12/30/2020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98315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015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12/30/2020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22815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91867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tr-TR" smtClean="0"/>
              <a:t>Asıl başlık stili için tıklatın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12/30/2020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73831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41876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85800" y="3132666"/>
            <a:ext cx="5311775" cy="308601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72200" y="3132666"/>
            <a:ext cx="5334000" cy="308601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66307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65867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22238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smtClean="0"/>
              <a:t>12/30/2020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80382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smtClean="0"/>
              <a:t>12/30/2020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33645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12/30/2020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55553250"/>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3287332" y="1120825"/>
            <a:ext cx="5617336" cy="1825096"/>
          </a:xfrm>
        </p:spPr>
        <p:txBody>
          <a:bodyPr>
            <a:normAutofit/>
          </a:bodyPr>
          <a:lstStyle/>
          <a:p>
            <a:pPr algn="ctr">
              <a:lnSpc>
                <a:spcPct val="150000"/>
              </a:lnSpc>
            </a:pPr>
            <a:r>
              <a:rPr lang="tr-TR" sz="3600" b="1" dirty="0" smtClean="0"/>
              <a:t>Maziden Yükselen sesler</a:t>
            </a:r>
            <a:endParaRPr lang="tr-TR" sz="3600" b="1" dirty="0"/>
          </a:p>
        </p:txBody>
      </p:sp>
      <p:sp>
        <p:nvSpPr>
          <p:cNvPr id="3" name="Alt Başlık 2"/>
          <p:cNvSpPr>
            <a:spLocks noGrp="1"/>
          </p:cNvSpPr>
          <p:nvPr>
            <p:ph type="subTitle" idx="1"/>
          </p:nvPr>
        </p:nvSpPr>
        <p:spPr>
          <a:xfrm>
            <a:off x="1371600" y="4263266"/>
            <a:ext cx="9448800" cy="685800"/>
          </a:xfrm>
        </p:spPr>
        <p:txBody>
          <a:bodyPr>
            <a:noAutofit/>
          </a:bodyPr>
          <a:lstStyle/>
          <a:p>
            <a:pPr algn="ctr">
              <a:lnSpc>
                <a:spcPct val="150000"/>
              </a:lnSpc>
              <a:spcBef>
                <a:spcPts val="0"/>
              </a:spcBef>
            </a:pPr>
            <a:r>
              <a:rPr lang="tr-TR" sz="2400" dirty="0">
                <a:solidFill>
                  <a:srgbClr val="FFFF00"/>
                </a:solidFill>
                <a:latin typeface="Times New Roman" panose="02020603050405020304" pitchFamily="18" charset="0"/>
                <a:cs typeface="Times New Roman" panose="02020603050405020304" pitchFamily="18" charset="0"/>
              </a:rPr>
              <a:t>Süfyan-ı </a:t>
            </a:r>
            <a:r>
              <a:rPr lang="tr-TR" sz="2400" dirty="0" err="1" smtClean="0">
                <a:solidFill>
                  <a:srgbClr val="FFFF00"/>
                </a:solidFill>
                <a:latin typeface="Times New Roman" panose="02020603050405020304" pitchFamily="18" charset="0"/>
                <a:cs typeface="Times New Roman" panose="02020603050405020304" pitchFamily="18" charset="0"/>
              </a:rPr>
              <a:t>Sevri</a:t>
            </a:r>
            <a:endParaRPr lang="tr-TR" sz="24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2055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0291" name="Rectangle 3"/>
          <p:cNvSpPr>
            <a:spLocks noGrp="1" noChangeArrowheads="1"/>
          </p:cNvSpPr>
          <p:nvPr>
            <p:ph type="body" idx="1"/>
          </p:nvPr>
        </p:nvSpPr>
        <p:spPr>
          <a:xfrm>
            <a:off x="540913" y="1918951"/>
            <a:ext cx="11372045" cy="4353059"/>
          </a:xfrm>
          <a:noFill/>
        </p:spPr>
        <p:txBody>
          <a:bodyPr>
            <a:normAutofit/>
          </a:bodyPr>
          <a:lstStyle/>
          <a:p>
            <a:pPr>
              <a:lnSpc>
                <a:spcPct val="150000"/>
              </a:lnSpc>
              <a:spcBef>
                <a:spcPts val="0"/>
              </a:spcBef>
            </a:pPr>
            <a:r>
              <a:rPr lang="tr-TR" sz="3200" dirty="0"/>
              <a:t>Halife Ebu Cafer el-Mansur haccederken Mina’da Süfyan-ı </a:t>
            </a:r>
            <a:r>
              <a:rPr lang="tr-TR" sz="3200" dirty="0" err="1"/>
              <a:t>Sevri’yi</a:t>
            </a:r>
            <a:r>
              <a:rPr lang="tr-TR" sz="3200" dirty="0"/>
              <a:t> bulup getirmelerini istemiş. Bu alim zatı bulup götürmüşler. Bu zat, zoraki mülakatı fırsat sayıp nasihat etmeye başlamış. Ebu Cafer ona:</a:t>
            </a:r>
          </a:p>
          <a:p>
            <a:pPr>
              <a:lnSpc>
                <a:spcPct val="150000"/>
              </a:lnSpc>
              <a:spcBef>
                <a:spcPts val="0"/>
              </a:spcBef>
            </a:pPr>
            <a:r>
              <a:rPr lang="tr-TR" sz="3200" dirty="0">
                <a:solidFill>
                  <a:srgbClr val="FFFF00"/>
                </a:solidFill>
              </a:rPr>
              <a:t>-Nasihati bırak da, ihtiyacın varsa onu söyle, demiş.</a:t>
            </a:r>
          </a:p>
          <a:p>
            <a:pPr>
              <a:lnSpc>
                <a:spcPct val="150000"/>
              </a:lnSpc>
              <a:spcBef>
                <a:spcPts val="0"/>
              </a:spcBef>
            </a:pPr>
            <a:endParaRPr lang="tr-TR" sz="3200" dirty="0"/>
          </a:p>
        </p:txBody>
      </p:sp>
    </p:spTree>
    <p:extLst>
      <p:ext uri="{BB962C8B-B14F-4D97-AF65-F5344CB8AC3E}">
        <p14:creationId xmlns:p14="http://schemas.microsoft.com/office/powerpoint/2010/main" val="14150465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73487" y="1622738"/>
            <a:ext cx="11487955" cy="4829576"/>
          </a:xfrm>
        </p:spPr>
        <p:txBody>
          <a:bodyPr>
            <a:normAutofit/>
          </a:bodyPr>
          <a:lstStyle/>
          <a:p>
            <a:r>
              <a:rPr lang="tr-TR" sz="3200" dirty="0">
                <a:solidFill>
                  <a:srgbClr val="FFFF00"/>
                </a:solidFill>
              </a:rPr>
              <a:t>Süfyan </a:t>
            </a:r>
            <a:r>
              <a:rPr lang="tr-TR" sz="3200" dirty="0" err="1">
                <a:solidFill>
                  <a:srgbClr val="FFFF00"/>
                </a:solidFill>
              </a:rPr>
              <a:t>rahimehüllah</a:t>
            </a:r>
            <a:r>
              <a:rPr lang="tr-TR" sz="3200" dirty="0">
                <a:solidFill>
                  <a:srgbClr val="FFFF00"/>
                </a:solidFill>
              </a:rPr>
              <a:t>:</a:t>
            </a:r>
          </a:p>
          <a:p>
            <a:pPr indent="-180000">
              <a:lnSpc>
                <a:spcPct val="150000"/>
              </a:lnSpc>
              <a:spcBef>
                <a:spcPts val="0"/>
              </a:spcBef>
            </a:pPr>
            <a:r>
              <a:rPr lang="tr-TR" sz="3200" dirty="0"/>
              <a:t>-İhtiyacım, senin zalim olduğunu ve Müslümanlara zulmettiğini söylemektir. Sen, Allah </a:t>
            </a:r>
            <a:r>
              <a:rPr lang="tr-TR" sz="3200" dirty="0" smtClean="0"/>
              <a:t>Teala’nın </a:t>
            </a:r>
            <a:r>
              <a:rPr lang="tr-TR" sz="3200" dirty="0"/>
              <a:t>zulüm ve fücurla doldurdun. Bu kötülüklerden dolayı Allah’tan kork! Demiş. Ebu Cafer kızarak:</a:t>
            </a:r>
          </a:p>
          <a:p>
            <a:pPr indent="-180000">
              <a:lnSpc>
                <a:spcPct val="150000"/>
              </a:lnSpc>
              <a:spcBef>
                <a:spcPts val="0"/>
              </a:spcBef>
            </a:pPr>
            <a:r>
              <a:rPr lang="tr-TR" sz="3200" dirty="0"/>
              <a:t>-</a:t>
            </a:r>
            <a:r>
              <a:rPr lang="tr-TR" sz="3200" dirty="0">
                <a:solidFill>
                  <a:srgbClr val="FFFF00"/>
                </a:solidFill>
              </a:rPr>
              <a:t>Diyeceğin kaldı mı? Demiş</a:t>
            </a:r>
            <a:r>
              <a:rPr lang="tr-TR" sz="3200" dirty="0"/>
              <a:t>. Süfyan:</a:t>
            </a:r>
            <a:endParaRPr lang="tr-TR" sz="32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00428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73487" y="1880314"/>
            <a:ext cx="11487955" cy="4571999"/>
          </a:xfrm>
        </p:spPr>
        <p:txBody>
          <a:bodyPr>
            <a:normAutofit/>
          </a:bodyPr>
          <a:lstStyle/>
          <a:p>
            <a:pPr algn="just">
              <a:lnSpc>
                <a:spcPct val="150000"/>
              </a:lnSpc>
              <a:spcBef>
                <a:spcPts val="0"/>
              </a:spcBef>
            </a:pPr>
            <a:r>
              <a:rPr lang="tr-TR" sz="3200" dirty="0">
                <a:latin typeface="Times New Roman" panose="02020603050405020304" pitchFamily="18" charset="0"/>
                <a:cs typeface="Times New Roman" panose="02020603050405020304" pitchFamily="18" charset="0"/>
              </a:rPr>
              <a:t>-Evet, Ömer </a:t>
            </a:r>
            <a:r>
              <a:rPr lang="tr-TR" sz="3200" dirty="0" err="1">
                <a:latin typeface="Times New Roman" panose="02020603050405020304" pitchFamily="18" charset="0"/>
                <a:cs typeface="Times New Roman" panose="02020603050405020304" pitchFamily="18" charset="0"/>
              </a:rPr>
              <a:t>İbn</a:t>
            </a:r>
            <a:r>
              <a:rPr lang="tr-TR" sz="3200" dirty="0">
                <a:latin typeface="Times New Roman" panose="02020603050405020304" pitchFamily="18" charset="0"/>
                <a:cs typeface="Times New Roman" panose="02020603050405020304" pitchFamily="18" charset="0"/>
              </a:rPr>
              <a:t>-i </a:t>
            </a:r>
            <a:r>
              <a:rPr lang="tr-TR" sz="3200" dirty="0" err="1">
                <a:latin typeface="Times New Roman" panose="02020603050405020304" pitchFamily="18" charset="0"/>
                <a:cs typeface="Times New Roman" panose="02020603050405020304" pitchFamily="18" charset="0"/>
              </a:rPr>
              <a:t>Hattap</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radıyallahu</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anh</a:t>
            </a:r>
            <a:r>
              <a:rPr lang="tr-TR" sz="3200" dirty="0">
                <a:latin typeface="Times New Roman" panose="02020603050405020304" pitchFamily="18" charset="0"/>
                <a:cs typeface="Times New Roman" panose="02020603050405020304" pitchFamily="18" charset="0"/>
              </a:rPr>
              <a:t>, dünya halifesi iken yirmi dirhemi aşmayan bir devlet masrafıyla haccetmiştir. Sen ise, bu yolda masraf etmek üzere devletin hazinesini develere yükleyip getirmişsin. Bu paralar, senin bu israfla haccetmen için değil, halkın refahı ve memleket için toplanmıştır, demiş. </a:t>
            </a:r>
            <a:endParaRPr lang="tr-T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433497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0291" name="Rectangle 3"/>
          <p:cNvSpPr>
            <a:spLocks noGrp="1" noChangeArrowheads="1"/>
          </p:cNvSpPr>
          <p:nvPr>
            <p:ph type="body" idx="1"/>
          </p:nvPr>
        </p:nvSpPr>
        <p:spPr>
          <a:xfrm>
            <a:off x="540913" y="811369"/>
            <a:ext cx="11372045" cy="5460642"/>
          </a:xfrm>
          <a:noFill/>
        </p:spPr>
        <p:txBody>
          <a:bodyPr>
            <a:normAutofit fontScale="92500"/>
          </a:bodyPr>
          <a:lstStyle/>
          <a:p>
            <a:pPr>
              <a:lnSpc>
                <a:spcPct val="160000"/>
              </a:lnSpc>
            </a:pPr>
            <a:r>
              <a:rPr lang="tr-TR" sz="3200" dirty="0">
                <a:solidFill>
                  <a:srgbClr val="FFFF00"/>
                </a:solidFill>
              </a:rPr>
              <a:t>“</a:t>
            </a:r>
            <a:r>
              <a:rPr lang="tr-TR" sz="3200" dirty="0">
                <a:solidFill>
                  <a:srgbClr val="FFFF00"/>
                </a:solidFill>
                <a:cs typeface="Times New Roman" pitchFamily="18" charset="0"/>
              </a:rPr>
              <a:t>Olsun demiş yeniçeri , o da bizim hak peygamberimizdir!.“</a:t>
            </a:r>
          </a:p>
          <a:p>
            <a:pPr>
              <a:lnSpc>
                <a:spcPct val="160000"/>
              </a:lnSpc>
            </a:pPr>
            <a:r>
              <a:rPr lang="de-DE" sz="3200" dirty="0" err="1">
                <a:cs typeface="Times New Roman" pitchFamily="18" charset="0"/>
              </a:rPr>
              <a:t>Yahudi</a:t>
            </a:r>
            <a:r>
              <a:rPr lang="tr-TR" sz="3200" dirty="0"/>
              <a:t> </a:t>
            </a:r>
            <a:r>
              <a:rPr lang="tr-TR" sz="3200" dirty="0">
                <a:solidFill>
                  <a:srgbClr val="FFFF00"/>
                </a:solidFill>
              </a:rPr>
              <a:t>“</a:t>
            </a:r>
            <a:r>
              <a:rPr lang="de-DE" sz="3200" dirty="0">
                <a:solidFill>
                  <a:srgbClr val="FFFF00"/>
                </a:solidFill>
                <a:cs typeface="Times New Roman" pitchFamily="18" charset="0"/>
              </a:rPr>
              <a:t>Aman a</a:t>
            </a:r>
            <a:r>
              <a:rPr lang="tr-TR" sz="3200" dirty="0" err="1">
                <a:solidFill>
                  <a:srgbClr val="FFFF00"/>
                </a:solidFill>
                <a:cs typeface="Times New Roman" pitchFamily="18" charset="0"/>
              </a:rPr>
              <a:t>ğam</a:t>
            </a:r>
            <a:r>
              <a:rPr lang="tr-TR" sz="3200" dirty="0">
                <a:solidFill>
                  <a:srgbClr val="FFFF00"/>
                </a:solidFill>
                <a:cs typeface="Times New Roman" pitchFamily="18" charset="0"/>
              </a:rPr>
              <a:t>, aradan bin sene geçti!.“ </a:t>
            </a:r>
            <a:r>
              <a:rPr lang="tr-TR" sz="3200" dirty="0">
                <a:cs typeface="Times New Roman" pitchFamily="18" charset="0"/>
              </a:rPr>
              <a:t>diye mürur-u zamandan söz edecek olmuş</a:t>
            </a:r>
            <a:r>
              <a:rPr lang="tr-TR" sz="3200" dirty="0" smtClean="0">
                <a:cs typeface="Times New Roman" pitchFamily="18" charset="0"/>
              </a:rPr>
              <a:t>; ama </a:t>
            </a:r>
            <a:r>
              <a:rPr lang="tr-TR" sz="3200" dirty="0">
                <a:cs typeface="Times New Roman" pitchFamily="18" charset="0"/>
              </a:rPr>
              <a:t>yeniçerinin niyeti kötü:</a:t>
            </a:r>
          </a:p>
          <a:p>
            <a:pPr>
              <a:lnSpc>
                <a:spcPct val="160000"/>
              </a:lnSpc>
            </a:pPr>
            <a:r>
              <a:rPr lang="tr-TR" sz="3200" dirty="0">
                <a:solidFill>
                  <a:srgbClr val="FFFF00"/>
                </a:solidFill>
              </a:rPr>
              <a:t>“</a:t>
            </a:r>
            <a:r>
              <a:rPr lang="tr-TR" sz="3200" dirty="0">
                <a:solidFill>
                  <a:srgbClr val="FFFF00"/>
                </a:solidFill>
                <a:cs typeface="Times New Roman" pitchFamily="18" charset="0"/>
              </a:rPr>
              <a:t>Zararı yok, demiş, ben şimdi duyuyorum</a:t>
            </a:r>
            <a:r>
              <a:rPr lang="tr-TR" sz="3200" dirty="0" smtClean="0">
                <a:solidFill>
                  <a:srgbClr val="FFFF00"/>
                </a:solidFill>
                <a:cs typeface="Times New Roman" pitchFamily="18" charset="0"/>
              </a:rPr>
              <a:t>, şimdi </a:t>
            </a:r>
            <a:r>
              <a:rPr lang="tr-TR" sz="3200" dirty="0">
                <a:solidFill>
                  <a:srgbClr val="FFFF00"/>
                </a:solidFill>
                <a:cs typeface="Times New Roman" pitchFamily="18" charset="0"/>
              </a:rPr>
              <a:t>intikam alacağım!“</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244746125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Uçak İzi">
  <a:themeElements>
    <a:clrScheme name="Uçak İzi">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Uçak İzi">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çak İzi">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docProps/app.xml><?xml version="1.0" encoding="utf-8"?>
<Properties xmlns="http://schemas.openxmlformats.org/officeDocument/2006/extended-properties" xmlns:vt="http://schemas.openxmlformats.org/officeDocument/2006/docPropsVTypes">
  <Template>TM04033937[[fn=Uçak İzi]]</Template>
  <TotalTime>118</TotalTime>
  <Words>195</Words>
  <Application>Microsoft Office PowerPoint</Application>
  <PresentationFormat>Geniş ekran</PresentationFormat>
  <Paragraphs>11</Paragraphs>
  <Slides>5</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5</vt:i4>
      </vt:variant>
    </vt:vector>
  </HeadingPairs>
  <TitlesOfParts>
    <vt:vector size="9" baseType="lpstr">
      <vt:lpstr>Arial</vt:lpstr>
      <vt:lpstr>Century Gothic</vt:lpstr>
      <vt:lpstr>Times New Roman</vt:lpstr>
      <vt:lpstr>Uçak İzi</vt:lpstr>
      <vt:lpstr>Maziden Yükselen sesler</vt:lpstr>
      <vt:lpstr>PowerPoint Sunusu</vt:lpstr>
      <vt:lpstr>PowerPoint Sunusu</vt:lpstr>
      <vt:lpstr>PowerPoint Sunusu</vt:lpstr>
      <vt:lpstr>PowerPoint Sunusu</vt:lpstr>
    </vt:vector>
  </TitlesOfParts>
  <Company>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Maziden Yükselen sesler</dc:title>
  <dc:creator>toshiba</dc:creator>
  <cp:lastModifiedBy>toshiba</cp:lastModifiedBy>
  <cp:revision>19</cp:revision>
  <dcterms:created xsi:type="dcterms:W3CDTF">2019-02-14T18:03:37Z</dcterms:created>
  <dcterms:modified xsi:type="dcterms:W3CDTF">2020-12-30T19:37:14Z</dcterms:modified>
</cp:coreProperties>
</file>