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74" r:id="rId16"/>
    <p:sldId id="275" r:id="rId17"/>
    <p:sldId id="268" r:id="rId18"/>
    <p:sldId id="276" r:id="rId19"/>
    <p:sldId id="277" r:id="rId20"/>
    <p:sldId id="269" r:id="rId21"/>
    <p:sldId id="278" r:id="rId22"/>
    <p:sldId id="279" r:id="rId23"/>
    <p:sldId id="270" r:id="rId24"/>
    <p:sldId id="280" r:id="rId25"/>
    <p:sldId id="281" r:id="rId26"/>
    <p:sldId id="271" r:id="rId27"/>
    <p:sldId id="282" r:id="rId28"/>
    <p:sldId id="283" r:id="rId29"/>
    <p:sldId id="284" r:id="rId30"/>
    <p:sldId id="299" r:id="rId31"/>
    <p:sldId id="300" r:id="rId32"/>
    <p:sldId id="285" r:id="rId33"/>
    <p:sldId id="301" r:id="rId34"/>
    <p:sldId id="302" r:id="rId35"/>
    <p:sldId id="286" r:id="rId36"/>
    <p:sldId id="303" r:id="rId37"/>
    <p:sldId id="304" r:id="rId38"/>
    <p:sldId id="287" r:id="rId39"/>
    <p:sldId id="305" r:id="rId40"/>
    <p:sldId id="306" r:id="rId41"/>
    <p:sldId id="288" r:id="rId42"/>
    <p:sldId id="307" r:id="rId43"/>
    <p:sldId id="308" r:id="rId44"/>
    <p:sldId id="289" r:id="rId45"/>
    <p:sldId id="309" r:id="rId46"/>
    <p:sldId id="310" r:id="rId47"/>
    <p:sldId id="290" r:id="rId48"/>
    <p:sldId id="311" r:id="rId49"/>
    <p:sldId id="312" r:id="rId50"/>
    <p:sldId id="291" r:id="rId51"/>
    <p:sldId id="313" r:id="rId52"/>
    <p:sldId id="314" r:id="rId53"/>
    <p:sldId id="292" r:id="rId54"/>
    <p:sldId id="315" r:id="rId55"/>
    <p:sldId id="316" r:id="rId56"/>
    <p:sldId id="293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491770-B55D-4E44-B119-D009FEA295A0}" type="datetimeFigureOut">
              <a:rPr lang="tr-TR" smtClean="0"/>
              <a:t>13.12.2014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tr-TR" dirty="0" smtClean="0"/>
              <a:t>Tarih 2 </a:t>
            </a:r>
            <a:r>
              <a:rPr lang="tr-TR" dirty="0" err="1" smtClean="0"/>
              <a:t>sorularI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rot="19140000">
            <a:off x="1327975" y="2734269"/>
            <a:ext cx="5691087" cy="375364"/>
          </a:xfrm>
        </p:spPr>
        <p:txBody>
          <a:bodyPr/>
          <a:lstStyle/>
          <a:p>
            <a:pPr algn="ctr"/>
            <a:r>
              <a:rPr lang="tr-TR" b="1" dirty="0" smtClean="0"/>
              <a:t>KURULUŞ DEVRİ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73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2410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4644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Kuruluş Devri’nde oluşturulan kurumlar arasında aşağıdakilerden hangisi yoktur?</a:t>
            </a: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A)Anadolu ve Rumeli Beylerbeyliği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B) Vezirlerin Enderun’dan seçilmesi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C)Yeniçeri Ocağı’nın kurulması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İlk medresenin oluşturulması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925504" cy="453650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</a:rPr>
              <a:t>Aşağıdakilerden hangisi Yıldırım Bayezid dönemi olaylarından biri değildir?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2" action="ppaction://hlinksldjump"/>
              </a:rPr>
              <a:t>A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) Mustafa Çelebi isyanı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B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) Niğbolu Savaşı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C) Ankara Savaşı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D) 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Anadolu Türk Siyasi Birliğinin kurulması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537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</a:rPr>
              <a:t>Aşağıdakilerden hangisi </a:t>
            </a:r>
            <a:r>
              <a:rPr lang="tr-TR" sz="2400" dirty="0" smtClean="0">
                <a:solidFill>
                  <a:schemeClr val="bg1"/>
                </a:solidFill>
              </a:rPr>
              <a:t>I. Murat </a:t>
            </a:r>
            <a:r>
              <a:rPr lang="tr-TR" sz="2400" dirty="0">
                <a:solidFill>
                  <a:schemeClr val="bg1"/>
                </a:solidFill>
              </a:rPr>
              <a:t>dönemi olaylarından biri değildir?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A)I. Kosova Savaşı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B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) Edirne’nin fethi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C)Şeyh Bedrettin isyanı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D) 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Karamanoğulları ilk savaş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Aşağıdakilerden hangisi kuruluş devri olaylarından biri değildir?</a:t>
            </a: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 </a:t>
            </a:r>
            <a:r>
              <a:rPr lang="tr-TR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Sırpsındığı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 Savaşı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B) </a:t>
            </a:r>
            <a:r>
              <a:rPr lang="tr-TR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Sazlıdere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 Savaşı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C) Trabzon’un fethi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Ankara Savaşı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E)  Niğbolu Savaşı</a:t>
            </a:r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Yönetim ve askerlik görevini üstlenen sınıf aşağıdakilerden hangisidir?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Seyfiye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0" indent="0"/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İlmiye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Kalemiye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88640"/>
            <a:ext cx="8208912" cy="48245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Fetva, kaza (adalet), tedris(eğitim) görevini </a:t>
            </a:r>
            <a:r>
              <a:rPr lang="tr-TR" sz="2400" dirty="0">
                <a:solidFill>
                  <a:schemeClr val="bg1"/>
                </a:solidFill>
              </a:rPr>
              <a:t>üstlenen sınıf aşağıdakilerden hangisidir?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İltizam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Devşirme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Seyfiye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Kalemiye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İlmiye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Aşağıdakilerden hangisi sarayın iç bölümüdür?</a:t>
            </a:r>
          </a:p>
          <a:p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Zeamet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err="1">
                <a:hlinkClick r:id="rId2" action="ppaction://hlinksldjump"/>
              </a:rPr>
              <a:t>B</a:t>
            </a:r>
            <a:r>
              <a:rPr lang="tr-TR" sz="2400" dirty="0" err="1" smtClean="0">
                <a:hlinkClick r:id="rId2" action="ppaction://hlinksldjump"/>
              </a:rPr>
              <a:t>irun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Babüssaade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Arz odası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Enderun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51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Aşağıdakilerden  hangisi toprağın bölümlerinden biri değildir?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Öşür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B) Mukataa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 Paşmaklık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D) </a:t>
            </a:r>
            <a:r>
              <a:rPr lang="tr-TR" sz="2400" dirty="0" smtClean="0">
                <a:hlinkClick r:id="rId3" action="ppaction://hlinksldjump"/>
              </a:rPr>
              <a:t>Yurtluk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E) </a:t>
            </a:r>
            <a:r>
              <a:rPr lang="tr-TR" sz="2400" dirty="0" smtClean="0">
                <a:hlinkClick r:id="rId3" action="ppaction://hlinksldjump"/>
              </a:rPr>
              <a:t>Ocaklık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13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971600" y="2420888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68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/>
              <a:t>Aşağıdakilerden  hangisi </a:t>
            </a:r>
            <a:r>
              <a:rPr lang="tr-TR" sz="2000" dirty="0" smtClean="0"/>
              <a:t>miri arazinin bölümlerinden biri değildir?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A) </a:t>
            </a:r>
            <a:r>
              <a:rPr lang="tr-TR" sz="2000" dirty="0" smtClean="0">
                <a:hlinkClick r:id="rId2" action="ppaction://hlinksldjump"/>
              </a:rPr>
              <a:t>Mukataa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3" action="ppaction://hlinksldjump"/>
              </a:rPr>
              <a:t>B) </a:t>
            </a:r>
            <a:r>
              <a:rPr lang="tr-TR" sz="2000" dirty="0" err="1" smtClean="0">
                <a:hlinkClick r:id="rId3" action="ppaction://hlinksldjump"/>
              </a:rPr>
              <a:t>Öşri</a:t>
            </a:r>
            <a:r>
              <a:rPr lang="tr-TR" sz="2000" dirty="0" smtClean="0">
                <a:hlinkClick r:id="rId3" action="ppaction://hlinksldjump"/>
              </a:rPr>
              <a:t> Arazi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C) </a:t>
            </a:r>
            <a:r>
              <a:rPr lang="tr-TR" sz="2000" dirty="0" smtClean="0">
                <a:hlinkClick r:id="rId2" action="ppaction://hlinksldjump"/>
              </a:rPr>
              <a:t>Ocaklık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Vakıf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E) </a:t>
            </a:r>
            <a:r>
              <a:rPr lang="tr-TR" sz="2000" dirty="0" smtClean="0">
                <a:hlinkClick r:id="rId2" action="ppaction://hlinksldjump"/>
              </a:rPr>
              <a:t>Malikane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298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/>
              <a:t>Aşağıdakilerden  hangisi </a:t>
            </a:r>
            <a:r>
              <a:rPr lang="tr-TR" sz="2000" dirty="0" smtClean="0"/>
              <a:t>mülk arazilerden birisidir?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hlinkClick r:id="rId2" action="ppaction://hlinksldjump"/>
              </a:rPr>
              <a:t>A) Paşmaklık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hlinkClick r:id="rId2" action="ppaction://hlinksldjump"/>
              </a:rPr>
              <a:t>B</a:t>
            </a:r>
            <a:r>
              <a:rPr lang="tr-TR" sz="2000" dirty="0">
                <a:hlinkClick r:id="rId2" action="ppaction://hlinksldjump"/>
              </a:rPr>
              <a:t>) </a:t>
            </a:r>
            <a:r>
              <a:rPr lang="tr-TR" sz="2000" dirty="0" smtClean="0">
                <a:hlinkClick r:id="rId2" action="ppaction://hlinksldjump"/>
              </a:rPr>
              <a:t>Yurtluk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3" action="ppaction://hlinksldjump"/>
              </a:rPr>
              <a:t>C) </a:t>
            </a:r>
            <a:r>
              <a:rPr lang="tr-TR" sz="2000" dirty="0" err="1" smtClean="0">
                <a:hlinkClick r:id="rId3" action="ppaction://hlinksldjump"/>
              </a:rPr>
              <a:t>Haraci</a:t>
            </a:r>
            <a:r>
              <a:rPr lang="tr-TR" sz="2000" dirty="0" smtClean="0">
                <a:hlinkClick r:id="rId3" action="ppaction://hlinksldjump"/>
              </a:rPr>
              <a:t> Arazi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Ocaklık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E) </a:t>
            </a:r>
            <a:r>
              <a:rPr lang="tr-TR" sz="2000" dirty="0" smtClean="0">
                <a:hlinkClick r:id="rId2" action="ppaction://hlinksldjump"/>
              </a:rPr>
              <a:t>Dirlik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692696"/>
            <a:ext cx="7520940" cy="43924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Aşağıdakilerden  hangisi </a:t>
            </a:r>
            <a:r>
              <a:rPr lang="tr-TR" sz="2400" dirty="0" smtClean="0"/>
              <a:t>Osmanlı Devleti’nde ticaret ve esnaflıkla ilgili bir kavram değildir?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A) </a:t>
            </a:r>
            <a:r>
              <a:rPr lang="tr-TR" sz="2400" dirty="0" smtClean="0">
                <a:hlinkClick r:id="rId2" action="ppaction://hlinksldjump"/>
              </a:rPr>
              <a:t>Gedik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B) </a:t>
            </a:r>
            <a:r>
              <a:rPr lang="tr-TR" sz="2400" dirty="0" smtClean="0">
                <a:hlinkClick r:id="rId2" action="ppaction://hlinksldjump"/>
              </a:rPr>
              <a:t>Kapalıçarşı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C) </a:t>
            </a:r>
            <a:r>
              <a:rPr lang="tr-TR" sz="2400" dirty="0" smtClean="0">
                <a:hlinkClick r:id="rId2" action="ppaction://hlinksldjump"/>
              </a:rPr>
              <a:t>Kapan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smtClean="0">
                <a:hlinkClick r:id="rId3" action="ppaction://hlinksldjump"/>
              </a:rPr>
              <a:t>Ulufe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E) </a:t>
            </a:r>
            <a:r>
              <a:rPr lang="tr-TR" sz="2400" dirty="0" smtClean="0">
                <a:hlinkClick r:id="rId2" action="ppaction://hlinksldjump"/>
              </a:rPr>
              <a:t>Hirfet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0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015008" y="2492896"/>
            <a:ext cx="7520940" cy="79208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729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Aşağıdakilerden hangisi kuruluş devri padişahlarından değildir?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err="1" smtClean="0">
                <a:hlinkClick r:id="rId2" action="ppaction://hlinksldjump"/>
              </a:rPr>
              <a:t>I.Bayezid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</a:t>
            </a:r>
            <a:r>
              <a:rPr lang="tr-TR" sz="2400" dirty="0" err="1" smtClean="0">
                <a:hlinkClick r:id="rId2" action="ppaction://hlinksldjump"/>
              </a:rPr>
              <a:t>I.Mehmed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C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err="1" smtClean="0">
                <a:hlinkClick r:id="rId2" action="ppaction://hlinksldjump"/>
              </a:rPr>
              <a:t>I.Murat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err="1" smtClean="0">
                <a:hlinkClick r:id="rId3" action="ppaction://hlinksldjump"/>
              </a:rPr>
              <a:t>II.Bayezid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E) </a:t>
            </a:r>
            <a:r>
              <a:rPr lang="tr-TR" sz="2400" dirty="0" err="1" smtClean="0">
                <a:hlinkClick r:id="rId2" action="ppaction://hlinksldjump"/>
              </a:rPr>
              <a:t>II.Murat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5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7525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Aşağıdakilerden hangisi kuruluş devri Kapıkulu Ocakları sınıfında yer almaz?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A) </a:t>
            </a:r>
            <a:r>
              <a:rPr lang="tr-TR" sz="2800" dirty="0" smtClean="0">
                <a:hlinkClick r:id="rId2" action="ppaction://hlinksldjump"/>
              </a:rPr>
              <a:t>Acemi Ocağı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B) </a:t>
            </a:r>
            <a:r>
              <a:rPr lang="tr-TR" sz="2800" dirty="0" smtClean="0">
                <a:hlinkClick r:id="rId2" action="ppaction://hlinksldjump"/>
              </a:rPr>
              <a:t>Yeniçeri Ocağı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C) </a:t>
            </a:r>
            <a:r>
              <a:rPr lang="tr-TR" sz="2800" dirty="0" smtClean="0">
                <a:hlinkClick r:id="rId2" action="ppaction://hlinksldjump"/>
              </a:rPr>
              <a:t>Cebeciler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D) </a:t>
            </a:r>
            <a:r>
              <a:rPr lang="tr-TR" sz="2800" dirty="0" smtClean="0">
                <a:hlinkClick r:id="rId2" action="ppaction://hlinksldjump"/>
              </a:rPr>
              <a:t>Humbaracılar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3" action="ppaction://hlinksldjump"/>
              </a:rPr>
              <a:t>E) </a:t>
            </a:r>
            <a:r>
              <a:rPr lang="tr-TR" sz="2800" dirty="0" smtClean="0">
                <a:hlinkClick r:id="rId3" action="ppaction://hlinksldjump"/>
              </a:rPr>
              <a:t>Azaplar</a:t>
            </a:r>
            <a:endParaRPr lang="tr-TR" sz="2800" dirty="0"/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32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Aşağıdakilerden hangisi Kapıkulu Sipahileri (süvarileri) sınıfında yer alır?</a:t>
            </a:r>
          </a:p>
          <a:p>
            <a:pPr>
              <a:lnSpc>
                <a:spcPct val="150000"/>
              </a:lnSpc>
            </a:pPr>
            <a:endParaRPr lang="tr-TR" sz="3200" dirty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2" action="ppaction://hlinksldjump"/>
              </a:rPr>
              <a:t>Silahtar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3" action="ppaction://hlinksldjump"/>
              </a:rPr>
              <a:t>Cebeciler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3" action="ppaction://hlinksldjump"/>
              </a:rPr>
              <a:t>Acemi Ocağı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397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8208912" cy="4464496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Aşağıdakilerden hangisi kuruluş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devri olaylarından </a:t>
            </a:r>
            <a:r>
              <a:rPr lang="tr-T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biri değildir?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A) </a:t>
            </a:r>
            <a:r>
              <a:rPr lang="tr-TR" sz="24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I.Kosova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 Savaşı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B)Niğbolu Savaşı </a:t>
            </a:r>
            <a:endParaRPr lang="tr-TR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C)</a:t>
            </a:r>
            <a:r>
              <a:rPr lang="tr-TR" sz="24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II.Kosova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 Savaşı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D)Mora’nın fethi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E) Şeyh Bedrettin isyanı</a:t>
            </a: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Yaya ve müsellemler adlı ordu hangi hükümdar zamanında kurulmuştur?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</a:t>
            </a:r>
            <a:r>
              <a:rPr lang="tr-TR" sz="2400" dirty="0" err="1" smtClean="0">
                <a:hlinkClick r:id="rId2" action="ppaction://hlinksldjump"/>
              </a:rPr>
              <a:t>I.Murat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</a:t>
            </a:r>
            <a:r>
              <a:rPr lang="tr-TR" sz="2400" dirty="0" err="1" smtClean="0">
                <a:hlinkClick r:id="rId2" action="ppaction://hlinksldjump"/>
              </a:rPr>
              <a:t>II.Murat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</a:t>
            </a:r>
            <a:r>
              <a:rPr lang="tr-TR" sz="2400" dirty="0">
                <a:hlinkClick r:id="rId3" action="ppaction://hlinksldjump"/>
              </a:rPr>
              <a:t> </a:t>
            </a:r>
            <a:r>
              <a:rPr lang="tr-TR" sz="2400" dirty="0" smtClean="0">
                <a:hlinkClick r:id="rId3" action="ppaction://hlinksldjump"/>
              </a:rPr>
              <a:t>Orhan Bey</a:t>
            </a:r>
            <a:endParaRPr lang="tr-TR" sz="2400" dirty="0"/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2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Devşirme Sisteminin ilk kez  uygulanmaya başladığı ve kanunun çıkarılarak yaygınlaştırıldığı padişahlar aşağıdakilerden hangileridir?</a:t>
            </a:r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I.Murat-II.Murat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I.Bayezid-I.Mehmed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I.Murat</a:t>
            </a:r>
            <a:r>
              <a:rPr lang="tr-TR" sz="2400" dirty="0" smtClean="0">
                <a:hlinkClick r:id="rId2" action="ppaction://hlinksldjump"/>
              </a:rPr>
              <a:t>- </a:t>
            </a:r>
            <a:r>
              <a:rPr lang="tr-TR" sz="2400" dirty="0" err="1" smtClean="0">
                <a:hlinkClick r:id="rId2" action="ppaction://hlinksldjump"/>
              </a:rPr>
              <a:t>I.Bayezid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3" action="ppaction://hlinksldjump"/>
              </a:rPr>
              <a:t>I.Mehmet-II.Murat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Osman Bey-Orhan Bey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22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</a:rPr>
              <a:t>Sorularımız sona erdi. Çabalarınız için teşekkürler.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276872"/>
            <a:ext cx="7520940" cy="57606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687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924945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6390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536504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tr-TR" sz="2800" dirty="0">
                <a:solidFill>
                  <a:schemeClr val="bg1"/>
                </a:solidFill>
              </a:rPr>
              <a:t>Aşağıdakilerden hangisi kuruluş devri olaylarından biri değildir?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A) Bursa’nın fethi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B) Anadolu Türk siyasi birliğinin büyük oranda sağlanması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C) Fetret Devri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D) Kırım’ın fethi 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E) İstanbul’un kuşatılması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090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230</TotalTime>
  <Words>728</Words>
  <Application>Microsoft Office PowerPoint</Application>
  <PresentationFormat>Ekran Gösterisi (4:3)</PresentationFormat>
  <Paragraphs>154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Açılar</vt:lpstr>
      <vt:lpstr>Tarih 2 sorularI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motun</dc:creator>
  <cp:lastModifiedBy>motun</cp:lastModifiedBy>
  <cp:revision>36</cp:revision>
  <dcterms:created xsi:type="dcterms:W3CDTF">2014-11-04T11:10:54Z</dcterms:created>
  <dcterms:modified xsi:type="dcterms:W3CDTF">2014-12-13T21:48:38Z</dcterms:modified>
</cp:coreProperties>
</file>