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487" r:id="rId2"/>
    <p:sldId id="488" r:id="rId3"/>
    <p:sldId id="604" r:id="rId4"/>
    <p:sldId id="489" r:id="rId5"/>
    <p:sldId id="615" r:id="rId6"/>
    <p:sldId id="657" r:id="rId7"/>
    <p:sldId id="611" r:id="rId8"/>
    <p:sldId id="612" r:id="rId9"/>
    <p:sldId id="658" r:id="rId10"/>
    <p:sldId id="659" r:id="rId11"/>
    <p:sldId id="660" r:id="rId12"/>
    <p:sldId id="661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D6C2B20-44CB-4F10-9A7A-8C0B0593037A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A5DA33-FB88-4616-9B7A-C80765A4FB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6118-5FD7-456F-9746-A848BB91D37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477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1AC6-FA38-44A6-A359-61171CB74D4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519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4E13-67F3-4D5C-A72F-C2B5252B03A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30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1569-A2EE-4023-A464-E8B33DB505B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739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02BC-FC80-4D17-A11F-7E391AB284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15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55D0B-85D2-4886-AB99-1339E25ED6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663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8639B-0D9B-4D6B-B27D-197C3D4F89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4765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3CDB-2F15-4BF5-941A-D8FEB5BD19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17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FCEE-434E-4989-BD96-F66B147E1C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335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1139E-753C-47F6-B086-FA2C19C71CD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683-BA86-4DDF-8CF0-B46AD8136EF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403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652C2-65FC-4B6D-A10E-7459C9649A38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4331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604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</a:t>
            </a:r>
            <a:r>
              <a:rPr lang="tr-TR" dirty="0" smtClean="0"/>
              <a:t>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30 NİSAN 2015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66" t="35634" r="31215" b="15045"/>
          <a:stretch/>
        </p:blipFill>
        <p:spPr>
          <a:xfrm>
            <a:off x="2237816" y="1600770"/>
            <a:ext cx="4998479" cy="469554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0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</a:t>
            </a:r>
            <a:r>
              <a:rPr lang="tr-TR" dirty="0" smtClean="0"/>
              <a:t>: 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980" y="4005064"/>
            <a:ext cx="761804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Üçüncü Ünite: </a:t>
            </a:r>
            <a:r>
              <a:rPr lang="tr-TR" dirty="0" smtClean="0"/>
              <a:t>Ya İstiklal Ya Ölüm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71400"/>
            <a:ext cx="5076056" cy="3807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535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600400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Altıncı Konu: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/>
              <a:t>Sanatçıların ve Edebiyatçıların Gözüyle Millî Mücadele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8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6048672" cy="648072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b="1" dirty="0" smtClean="0">
                <a:cs typeface="Times New Roman" pitchFamily="18" charset="0"/>
              </a:rPr>
              <a:t>       </a:t>
            </a:r>
            <a:r>
              <a:rPr lang="tr-TR" sz="2400" dirty="0" smtClean="0"/>
              <a:t>Kurtuluş </a:t>
            </a:r>
            <a:r>
              <a:rPr lang="tr-TR" sz="2400" dirty="0"/>
              <a:t>Savaşı’mız milletimizin bütün fertlerini olduğu gibi şairlerimizi, ressamlarımızı, romancılarımızı </a:t>
            </a:r>
            <a:r>
              <a:rPr lang="tr-TR" sz="2400" dirty="0" smtClean="0"/>
              <a:t>ve heykeltıraşlarımızı </a:t>
            </a:r>
            <a:r>
              <a:rPr lang="tr-TR" sz="2400" dirty="0"/>
              <a:t>da etkilemiştir. Millî Mücadele günlerinin sanatçılarımızı ve edebiyatçılarımızı en fazla </a:t>
            </a:r>
            <a:r>
              <a:rPr lang="tr-TR" sz="2400" dirty="0" smtClean="0"/>
              <a:t>etkileyen yönü </a:t>
            </a:r>
            <a:r>
              <a:rPr lang="tr-TR" sz="2400" dirty="0"/>
              <a:t>genellikle Türk milletinin vatanı ve bağımsızlığı için gösterdiği fedakârlıklar olmuştur. </a:t>
            </a:r>
            <a:r>
              <a:rPr lang="tr-TR" sz="2400" dirty="0">
                <a:solidFill>
                  <a:srgbClr val="FFFF00"/>
                </a:solidFill>
              </a:rPr>
              <a:t>Samim </a:t>
            </a:r>
            <a:r>
              <a:rPr lang="tr-TR" sz="2400" dirty="0" smtClean="0">
                <a:solidFill>
                  <a:srgbClr val="FFFF00"/>
                </a:solidFill>
              </a:rPr>
              <a:t>Kocagöz’ün “Doludizgin</a:t>
            </a:r>
            <a:r>
              <a:rPr lang="tr-TR" sz="2400" dirty="0">
                <a:solidFill>
                  <a:srgbClr val="FFFF00"/>
                </a:solidFill>
              </a:rPr>
              <a:t>” </a:t>
            </a:r>
            <a:r>
              <a:rPr lang="tr-TR" sz="2400" dirty="0"/>
              <a:t>adlı romanından alınan aşağıdaki metinde de halkımızın bu fedakârlıkları anlatılmaktadır.</a:t>
            </a:r>
            <a:endParaRPr lang="tr-TR" sz="2400" dirty="0" smtClean="0"/>
          </a:p>
        </p:txBody>
      </p:sp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700808"/>
            <a:ext cx="2587442" cy="32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04867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/>
              <a:t> </a:t>
            </a:r>
            <a:r>
              <a:rPr lang="tr-TR" sz="2800" dirty="0" smtClean="0"/>
              <a:t>    Romancılarımız </a:t>
            </a:r>
            <a:r>
              <a:rPr lang="tr-TR" sz="2800" dirty="0"/>
              <a:t>gibi ressamlarımız da Türk milletinin Millî Mücadele’deki kahramanca direnişini </a:t>
            </a:r>
            <a:r>
              <a:rPr lang="tr-TR" sz="2800" dirty="0" smtClean="0"/>
              <a:t>eserlerinde konu </a:t>
            </a:r>
            <a:r>
              <a:rPr lang="tr-TR" sz="2800" dirty="0"/>
              <a:t>edinmişlerdir. Aşağıda bu sanatçılarımızdan biri olan </a:t>
            </a:r>
            <a:r>
              <a:rPr lang="tr-TR" sz="2800" dirty="0">
                <a:solidFill>
                  <a:srgbClr val="FFFF00"/>
                </a:solidFill>
              </a:rPr>
              <a:t>Halil Dikmen’in Kurtuluş Savaşı</a:t>
            </a:r>
            <a:r>
              <a:rPr lang="tr-TR" sz="2800" dirty="0"/>
              <a:t> adlı </a:t>
            </a:r>
            <a:r>
              <a:rPr lang="tr-TR" sz="2800" dirty="0" smtClean="0"/>
              <a:t>tablosunu görüyorsunuz</a:t>
            </a:r>
            <a:r>
              <a:rPr lang="tr-TR" sz="2800" dirty="0"/>
              <a:t>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3132408"/>
            <a:ext cx="5931327" cy="31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5906"/>
            <a:ext cx="5184576" cy="6536010"/>
          </a:xfrm>
          <a:solidFill>
            <a:schemeClr val="bg2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sz="2800" dirty="0" smtClean="0"/>
              <a:t>Türk </a:t>
            </a:r>
            <a:r>
              <a:rPr lang="tr-TR" sz="2800" dirty="0"/>
              <a:t>milletinin gösterdiği fedakârlıklar ve kahramanlıklar kadar Millî Mücadele sürecinde çektiği acılar </a:t>
            </a:r>
            <a:r>
              <a:rPr lang="tr-TR" sz="2800" dirty="0" smtClean="0"/>
              <a:t>ve sıkıntılar </a:t>
            </a:r>
            <a:r>
              <a:rPr lang="tr-TR" sz="2800" dirty="0"/>
              <a:t>da edebiyatımıza konu olmuştur. Halide Edip Adıvar bu acıları ve sıkıntıları yerinde görerek kaleme </a:t>
            </a:r>
            <a:r>
              <a:rPr lang="tr-TR" sz="2800" dirty="0" smtClean="0"/>
              <a:t>alan ünlü </a:t>
            </a:r>
            <a:r>
              <a:rPr lang="tr-TR" sz="2800" dirty="0"/>
              <a:t>yazarlarımızdan biridir.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340768"/>
            <a:ext cx="3828959" cy="40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27 NİSAN 2017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1259" t="25391" r="50000" b="16532"/>
          <a:stretch/>
        </p:blipFill>
        <p:spPr>
          <a:xfrm>
            <a:off x="1979712" y="1556792"/>
            <a:ext cx="5544616" cy="46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</a:t>
            </a:r>
            <a:r>
              <a:rPr lang="tr-TR" dirty="0" smtClean="0"/>
              <a:t>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991"/>
            <a:ext cx="8229600" cy="957341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21 MAYIS 2017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9485" t="24406" r="31183" b="15547"/>
          <a:stretch/>
        </p:blipFill>
        <p:spPr>
          <a:xfrm>
            <a:off x="2411760" y="1417638"/>
            <a:ext cx="4437844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8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166</Words>
  <Application>Microsoft Office PowerPoint</Application>
  <PresentationFormat>Ekran Gösterisi (4:3)</PresentationFormat>
  <Paragraphs>36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Dere</vt:lpstr>
      <vt:lpstr>T.C İnkılap Tarihi Ve Atatürkçülük</vt:lpstr>
      <vt:lpstr>Üçüncü Ünite: Ya İstiklal Ya Ölüm</vt:lpstr>
      <vt:lpstr>Altıncı Konu:  Sanatçıların ve Edebiyatçıların Gözüyle Millî Mücadele</vt:lpstr>
      <vt:lpstr>PowerPoint Sunusu</vt:lpstr>
      <vt:lpstr>PowerPoint Sunusu</vt:lpstr>
      <vt:lpstr>PowerPoint Sunusu</vt:lpstr>
      <vt:lpstr>27 NİSAN 2017</vt:lpstr>
      <vt:lpstr>PowerPoint Sunusu</vt:lpstr>
      <vt:lpstr>21 MAYIS 2017</vt:lpstr>
      <vt:lpstr>PowerPoint Sunusu</vt:lpstr>
      <vt:lpstr>30 NİSAN 2015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132</cp:revision>
  <dcterms:created xsi:type="dcterms:W3CDTF">2011-04-28T18:08:03Z</dcterms:created>
  <dcterms:modified xsi:type="dcterms:W3CDTF">2017-11-13T20:14:22Z</dcterms:modified>
</cp:coreProperties>
</file>