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74" r:id="rId16"/>
    <p:sldId id="275" r:id="rId17"/>
    <p:sldId id="268" r:id="rId18"/>
    <p:sldId id="276" r:id="rId19"/>
    <p:sldId id="277" r:id="rId20"/>
    <p:sldId id="269" r:id="rId21"/>
    <p:sldId id="278" r:id="rId22"/>
    <p:sldId id="279" r:id="rId23"/>
    <p:sldId id="270" r:id="rId24"/>
    <p:sldId id="280" r:id="rId25"/>
    <p:sldId id="281" r:id="rId26"/>
    <p:sldId id="271" r:id="rId27"/>
    <p:sldId id="282" r:id="rId28"/>
    <p:sldId id="283" r:id="rId29"/>
    <p:sldId id="284" r:id="rId30"/>
    <p:sldId id="299" r:id="rId31"/>
    <p:sldId id="300" r:id="rId32"/>
    <p:sldId id="285" r:id="rId33"/>
    <p:sldId id="301" r:id="rId34"/>
    <p:sldId id="302" r:id="rId35"/>
    <p:sldId id="286" r:id="rId36"/>
    <p:sldId id="303" r:id="rId37"/>
    <p:sldId id="304" r:id="rId38"/>
    <p:sldId id="287" r:id="rId39"/>
    <p:sldId id="305" r:id="rId40"/>
    <p:sldId id="306" r:id="rId41"/>
    <p:sldId id="288" r:id="rId42"/>
    <p:sldId id="307" r:id="rId43"/>
    <p:sldId id="308" r:id="rId44"/>
    <p:sldId id="289" r:id="rId45"/>
    <p:sldId id="309" r:id="rId46"/>
    <p:sldId id="310" r:id="rId47"/>
    <p:sldId id="290" r:id="rId48"/>
    <p:sldId id="311" r:id="rId49"/>
    <p:sldId id="312" r:id="rId50"/>
    <p:sldId id="291" r:id="rId51"/>
    <p:sldId id="313" r:id="rId52"/>
    <p:sldId id="314" r:id="rId53"/>
    <p:sldId id="292" r:id="rId54"/>
    <p:sldId id="315" r:id="rId55"/>
    <p:sldId id="316" r:id="rId56"/>
    <p:sldId id="293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491770-B55D-4E44-B119-D009FEA295A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12. PowerPoint Sunus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15. PowerPoint Sunus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18. PowerPoint Sunus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21. PowerPoint Sunus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48. PowerPoint Sunusu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hyperlink" Target="Y&#252;kselme%20Devri-Etkilesimli%20Tahta.pptx#51. PowerPoint Sunusu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r-TR" dirty="0" smtClean="0"/>
              <a:t>Tarih 2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9140000">
            <a:off x="1321036" y="2761812"/>
            <a:ext cx="5624360" cy="329259"/>
          </a:xfrm>
        </p:spPr>
        <p:txBody>
          <a:bodyPr/>
          <a:lstStyle/>
          <a:p>
            <a:pPr algn="ctr"/>
            <a:r>
              <a:rPr lang="tr-TR" b="1" dirty="0" smtClean="0"/>
              <a:t>Yükselme devri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73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2410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404664"/>
            <a:ext cx="7520940" cy="44644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Kardeşi Cem Sultan ile saltanat mücadelesine giren Osmanlı padişahı aşağıdakilerden hangisidir?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</a:t>
            </a: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) Fatih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B) </a:t>
            </a:r>
            <a:r>
              <a:rPr lang="tr-TR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II.Bayezid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C) </a:t>
            </a: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Kanuni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</a:t>
            </a:r>
            <a:r>
              <a:rPr lang="tr-TR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II.Selim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pres?slideindex=12&amp;slidetitle=PowerPoint Sunusu"/>
              </a:rPr>
              <a:t>E) </a:t>
            </a:r>
            <a:r>
              <a:rPr lang="tr-TR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pres?slideindex=12&amp;slidetitle=PowerPoint Sunusu"/>
              </a:rPr>
              <a:t>II.Murat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6632"/>
            <a:ext cx="7925504" cy="504056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</a:rPr>
              <a:t>Aşağıdakilerden hangisi </a:t>
            </a:r>
            <a:r>
              <a:rPr lang="tr-TR" sz="2800" dirty="0" smtClean="0">
                <a:solidFill>
                  <a:schemeClr val="bg1"/>
                </a:solidFill>
              </a:rPr>
              <a:t>ile Akdeniz bir Türk gölü haline gelmiştir? Balkan Savaşları sonucunda </a:t>
            </a:r>
            <a:r>
              <a:rPr lang="tr-TR" sz="2800" dirty="0" smtClean="0">
                <a:solidFill>
                  <a:schemeClr val="bg1"/>
                </a:solidFill>
              </a:rPr>
              <a:t>elimizden çıkan yerlerden değildir?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A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) </a:t>
            </a:r>
            <a:r>
              <a:rPr lang="tr-TR" sz="2800" dirty="0" err="1" smtClean="0">
                <a:solidFill>
                  <a:schemeClr val="bg1"/>
                </a:solidFill>
                <a:hlinkClick r:id="rId2" action="ppaction://hlinksldjump"/>
              </a:rPr>
              <a:t>Preveze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B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) </a:t>
            </a:r>
            <a:r>
              <a:rPr lang="tr-TR" sz="2800" dirty="0" err="1" smtClean="0">
                <a:solidFill>
                  <a:schemeClr val="bg1"/>
                </a:solidFill>
                <a:hlinkClick r:id="rId3" action="ppaction://hlinksldjump"/>
              </a:rPr>
              <a:t>İnebahtı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C) </a:t>
            </a:r>
            <a:r>
              <a:rPr lang="tr-TR" sz="2800" dirty="0" err="1" smtClean="0">
                <a:solidFill>
                  <a:schemeClr val="bg1"/>
                </a:solidFill>
                <a:hlinkClick r:id="rId3" action="ppaction://hlinksldjump"/>
              </a:rPr>
              <a:t>Sapienza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D) </a:t>
            </a:r>
            <a:r>
              <a:rPr lang="tr-TR" sz="2800" dirty="0" err="1" smtClean="0">
                <a:solidFill>
                  <a:schemeClr val="bg1"/>
                </a:solidFill>
                <a:hlinkClick r:id="rId3" action="ppaction://hlinksldjump"/>
              </a:rPr>
              <a:t>Mohaç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4" action="ppaction://hlinkpres?slideindex=15&amp;slidetitle=PowerPoint Sunusu"/>
              </a:rPr>
              <a:t>E) Ridaniye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3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1533 yapılan İstanbul Antlaşması ile hükümdarlarının Osmanlı </a:t>
            </a:r>
            <a:r>
              <a:rPr lang="tr-TR" sz="2400" dirty="0" smtClean="0">
                <a:solidFill>
                  <a:schemeClr val="bg1"/>
                </a:solidFill>
              </a:rPr>
              <a:t>sadrazamı ile eşit sayıldığı ve Osmanlı üstünlüğünü kabul eden devlet aşağıdakilerden hangisidir?</a:t>
            </a:r>
            <a:endParaRPr lang="tr-T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A) İran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B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) 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Lehistan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C) </a:t>
            </a: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Avusturya  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D) 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İngiltere</a:t>
            </a:r>
            <a:endParaRPr lang="tr-T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4" action="ppaction://hlinkpres?slideindex=18&amp;slidetitle=PowerPoint Sunusu"/>
              </a:rPr>
              <a:t>E) Rusya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Aşağıdakilerden hangisi 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Yükselme Devri padişahlarından biri değildir?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 Fatih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B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) Kanuni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C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) I. Ahmet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Yavuz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E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) </a:t>
            </a:r>
            <a:r>
              <a:rPr lang="tr-TR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II.Selim</a:t>
            </a:r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Mondros Mütarekesi’nin Ermeni yurdunun tasarlandığı antlaşma maddesi hangisidir?</a:t>
            </a:r>
            <a:endParaRPr lang="tr-TR" sz="2400" dirty="0" smtClean="0">
              <a:solidFill>
                <a:schemeClr val="bg1"/>
              </a:solidFill>
            </a:endParaRP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 Varna Savaşı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 Otlukbeli Savaşı 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err="1" smtClean="0">
                <a:solidFill>
                  <a:schemeClr val="bg1"/>
                </a:solidFill>
                <a:hlinkClick r:id="rId3" action="ppaction://hlinksldjump"/>
              </a:rPr>
              <a:t>Mercidabık</a:t>
            </a: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 Savaşı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tr-TR" sz="2400" dirty="0" smtClean="0">
                <a:solidFill>
                  <a:schemeClr val="bg1"/>
                </a:solidFill>
              </a:rPr>
              <a:t>D)   </a:t>
            </a:r>
            <a:r>
              <a:rPr lang="tr-TR" sz="2400" dirty="0" smtClean="0">
                <a:solidFill>
                  <a:schemeClr val="bg1"/>
                </a:solidFill>
                <a:hlinkClick r:id="rId4" action="ppaction://hlinkpres?slideindex=21&amp;slidetitle=PowerPoint Sunusu"/>
              </a:rPr>
              <a:t>Ridaniye Savaşı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tr-TR" sz="2400" dirty="0" smtClean="0">
                <a:solidFill>
                  <a:schemeClr val="bg1"/>
                </a:solidFill>
              </a:rPr>
              <a:t>E)   </a:t>
            </a:r>
            <a:r>
              <a:rPr lang="tr-TR" sz="2400" dirty="0" smtClean="0">
                <a:solidFill>
                  <a:schemeClr val="bg1"/>
                </a:solidFill>
                <a:hlinkClick r:id="rId4" action="ppaction://hlinkpres?slideindex=21&amp;slidetitle=PowerPoint Sunusu"/>
              </a:rPr>
              <a:t>Çaldıran Savaşı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endParaRPr lang="tr-TR" sz="2400" dirty="0">
              <a:solidFill>
                <a:schemeClr val="bg1"/>
              </a:solidFill>
            </a:endParaRPr>
          </a:p>
          <a:p>
            <a:pPr marL="0" indent="0"/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8640"/>
            <a:ext cx="8208912" cy="48245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Aşağıdakilerden hangisi </a:t>
            </a:r>
            <a:r>
              <a:rPr lang="tr-TR" sz="2400" dirty="0" smtClean="0">
                <a:solidFill>
                  <a:schemeClr val="bg1"/>
                </a:solidFill>
              </a:rPr>
              <a:t>İran ile yapılan ilk resmi antlaşmadır?</a:t>
            </a:r>
            <a:endParaRPr lang="tr-TR" sz="2400" dirty="0">
              <a:solidFill>
                <a:schemeClr val="bg1"/>
              </a:solidFill>
            </a:endParaRP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r>
              <a:rPr lang="tr-TR" sz="2400" dirty="0" err="1" smtClean="0">
                <a:solidFill>
                  <a:schemeClr val="bg1"/>
                </a:solidFill>
                <a:hlinkClick r:id="rId2" action="ppaction://hlinksldjump"/>
              </a:rPr>
              <a:t>Bucaş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r>
              <a:rPr lang="tr-TR" sz="2400" dirty="0" err="1" smtClean="0">
                <a:solidFill>
                  <a:schemeClr val="bg1"/>
                </a:solidFill>
                <a:hlinkClick r:id="rId2" action="ppaction://hlinksldjump"/>
              </a:rPr>
              <a:t>Prut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err="1" smtClean="0">
                <a:solidFill>
                  <a:schemeClr val="bg1"/>
                </a:solidFill>
                <a:hlinkClick r:id="rId2" action="ppaction://hlinksldjump"/>
              </a:rPr>
              <a:t>Zitvatorok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İstanbul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 Amasya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020372" cy="4275813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Aşağıdakilerden hangisi </a:t>
            </a:r>
            <a:r>
              <a:rPr lang="tr-TR" sz="2400" dirty="0" smtClean="0"/>
              <a:t>Kanuni Devri olaylarından Osmanlı </a:t>
            </a:r>
            <a:r>
              <a:rPr lang="tr-TR" sz="2400" dirty="0" smtClean="0"/>
              <a:t>Devleti’nin saldırı cephelerinden biridir?</a:t>
            </a:r>
          </a:p>
          <a:p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Preveze</a:t>
            </a:r>
            <a:r>
              <a:rPr lang="tr-TR" sz="2400" dirty="0" smtClean="0">
                <a:hlinkClick r:id="rId2" action="ppaction://hlinksldjump"/>
              </a:rPr>
              <a:t> Savaşı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Mohaç</a:t>
            </a:r>
            <a:r>
              <a:rPr lang="tr-TR" sz="2400" dirty="0" smtClean="0">
                <a:hlinkClick r:id="rId2" action="ppaction://hlinksldjump"/>
              </a:rPr>
              <a:t> Savaşı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Belgrad’ın Fethi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Budin’in</a:t>
            </a:r>
            <a:r>
              <a:rPr lang="tr-TR" sz="2400" dirty="0" smtClean="0">
                <a:hlinkClick r:id="rId2" action="ppaction://hlinksldjump"/>
              </a:rPr>
              <a:t> Fethi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 Kıbrıs’ın fethi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51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Osmanlı Devleti 1535 yılında aşağıdaki devletlerden hangisine kapitülasyon tanımıştır?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</a:t>
            </a:r>
            <a:r>
              <a:rPr lang="tr-TR" sz="2400" dirty="0" smtClean="0">
                <a:hlinkClick r:id="rId2" action="ppaction://hlinksldjump"/>
              </a:rPr>
              <a:t>Fransa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B) </a:t>
            </a:r>
            <a:r>
              <a:rPr lang="tr-TR" sz="2400" dirty="0" smtClean="0">
                <a:hlinkClick r:id="rId3" action="ppaction://hlinksldjump"/>
              </a:rPr>
              <a:t>İngiltere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 </a:t>
            </a:r>
            <a:r>
              <a:rPr lang="tr-TR" sz="2400" dirty="0" smtClean="0">
                <a:hlinkClick r:id="rId3" action="ppaction://hlinksldjump"/>
              </a:rPr>
              <a:t>Venedik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D) </a:t>
            </a:r>
            <a:r>
              <a:rPr lang="tr-TR" sz="2400" dirty="0" smtClean="0">
                <a:hlinkClick r:id="rId3" action="ppaction://hlinksldjump"/>
              </a:rPr>
              <a:t>Avusturya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E) </a:t>
            </a:r>
            <a:r>
              <a:rPr lang="tr-TR" sz="2400" dirty="0" smtClean="0">
                <a:hlinkClick r:id="rId3" action="ppaction://hlinksldjump"/>
              </a:rPr>
              <a:t> Lehistan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13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971600" y="2420888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68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7948364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 smtClean="0"/>
              <a:t>Aşağıdakilerden hangisi Osmanlı İran ilişkileri ile ilgili değildir?</a:t>
            </a:r>
            <a:endParaRPr lang="tr-TR" sz="20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A) </a:t>
            </a:r>
            <a:r>
              <a:rPr lang="tr-TR" sz="2000" dirty="0" smtClean="0">
                <a:hlinkClick r:id="rId2" action="ppaction://hlinksldjump"/>
              </a:rPr>
              <a:t>Amasya Antlaşması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3" action="ppaction://hlinksldjump"/>
              </a:rPr>
              <a:t>B) </a:t>
            </a:r>
            <a:r>
              <a:rPr lang="tr-TR" sz="2000" dirty="0" err="1" smtClean="0">
                <a:hlinkClick r:id="rId3" action="ppaction://hlinksldjump"/>
              </a:rPr>
              <a:t>Mohaç</a:t>
            </a:r>
            <a:r>
              <a:rPr lang="tr-TR" sz="2000" dirty="0" smtClean="0">
                <a:hlinkClick r:id="rId3" action="ppaction://hlinksldjump"/>
              </a:rPr>
              <a:t> Savaşı</a:t>
            </a:r>
            <a:r>
              <a:rPr lang="tr-TR" sz="2000" dirty="0" smtClean="0"/>
              <a:t>  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C) </a:t>
            </a:r>
            <a:r>
              <a:rPr lang="tr-TR" sz="2000" dirty="0" smtClean="0">
                <a:hlinkClick r:id="rId2" action="ppaction://hlinksldjump"/>
              </a:rPr>
              <a:t>Çaldıran Savaşı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Şah Kulu İsyanı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Bağdat’ın Fethi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298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548680"/>
            <a:ext cx="7992888" cy="4536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Aşağıdakilerden hangisi Kanuni Devri’nde yapılan Hint Deniz Seferleri yapıldığı ülkedir?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A) </a:t>
            </a:r>
            <a:r>
              <a:rPr lang="tr-TR" sz="2000" dirty="0" smtClean="0">
                <a:hlinkClick r:id="rId2" action="ppaction://hlinksldjump"/>
              </a:rPr>
              <a:t>İspanya</a:t>
            </a:r>
            <a:endParaRPr lang="tr-TR" sz="2000" dirty="0" smtClean="0">
              <a:hlinkClick r:id="rId2" action="ppaction://hlinksldjump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B</a:t>
            </a:r>
            <a:r>
              <a:rPr lang="tr-TR" sz="2000" dirty="0">
                <a:hlinkClick r:id="rId2" action="ppaction://hlinksldjump"/>
              </a:rPr>
              <a:t>) </a:t>
            </a:r>
            <a:r>
              <a:rPr lang="tr-TR" sz="2000" dirty="0" smtClean="0">
                <a:hlinkClick r:id="rId2" action="ppaction://hlinksldjump"/>
              </a:rPr>
              <a:t>İngiltere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3" action="ppaction://hlinksldjump"/>
              </a:rPr>
              <a:t>C) </a:t>
            </a:r>
            <a:r>
              <a:rPr lang="tr-TR" sz="2000" dirty="0" smtClean="0">
                <a:hlinkClick r:id="rId3" action="ppaction://hlinksldjump"/>
              </a:rPr>
              <a:t>Portekiz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Fransa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Lehistan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424936" cy="43924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Aşağıdakilerden hangisi Afrika’da yapılan fetihlerden birisi değildir?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A) </a:t>
            </a:r>
            <a:r>
              <a:rPr lang="tr-TR" sz="2400" dirty="0" smtClean="0">
                <a:hlinkClick r:id="rId2" action="ppaction://hlinksldjump"/>
              </a:rPr>
              <a:t>Mısır’ın </a:t>
            </a:r>
            <a:r>
              <a:rPr lang="tr-TR" sz="2400" dirty="0" smtClean="0">
                <a:hlinkClick r:id="rId2" action="ppaction://hlinksldjump"/>
              </a:rPr>
              <a:t>Fethi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smtClean="0">
                <a:hlinkClick r:id="rId2" action="ppaction://hlinksldjump"/>
              </a:rPr>
              <a:t>Cezayir’in Fethi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C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smtClean="0">
                <a:hlinkClick r:id="rId2" action="ppaction://hlinksldjump"/>
              </a:rPr>
              <a:t>Tunus’un Fethi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smtClean="0">
                <a:hlinkClick r:id="rId3" action="ppaction://hlinksldjump"/>
              </a:rPr>
              <a:t>Bağdat’ın Fethi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E) </a:t>
            </a:r>
            <a:r>
              <a:rPr lang="tr-TR" sz="2400" dirty="0" err="1" smtClean="0">
                <a:hlinkClick r:id="rId2" action="ppaction://hlinksldjump"/>
              </a:rPr>
              <a:t>Trablusgarb’ın</a:t>
            </a:r>
            <a:r>
              <a:rPr lang="tr-TR" sz="2400" dirty="0" smtClean="0">
                <a:hlinkClick r:id="rId2" action="ppaction://hlinksldjump"/>
              </a:rPr>
              <a:t> Fethi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0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015008" y="2492896"/>
            <a:ext cx="7520940" cy="79208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72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 olay padişah eşleştirmelerinden hangisi yanlıştır?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smtClean="0">
                <a:hlinkClick r:id="rId2" action="ppaction://hlinksldjump"/>
              </a:rPr>
              <a:t>Yavuz- </a:t>
            </a:r>
            <a:r>
              <a:rPr lang="tr-TR" sz="2400" dirty="0" err="1" smtClean="0">
                <a:hlinkClick r:id="rId2" action="ppaction://hlinksldjump"/>
              </a:rPr>
              <a:t>Mercidabık</a:t>
            </a:r>
            <a:r>
              <a:rPr lang="tr-TR" sz="2400" dirty="0" smtClean="0">
                <a:hlinkClick r:id="rId2" action="ppaction://hlinksldjump"/>
              </a:rPr>
              <a:t> Savaşı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smtClean="0">
                <a:hlinkClick r:id="rId2" action="ppaction://hlinksldjump"/>
              </a:rPr>
              <a:t>Kanuni-</a:t>
            </a:r>
            <a:r>
              <a:rPr lang="tr-TR" sz="2400" dirty="0" err="1" smtClean="0">
                <a:hlinkClick r:id="rId2" action="ppaction://hlinksldjump"/>
              </a:rPr>
              <a:t>Mohaç</a:t>
            </a:r>
            <a:r>
              <a:rPr lang="tr-TR" sz="2400" dirty="0" smtClean="0">
                <a:hlinkClick r:id="rId2" action="ppaction://hlinksldjump"/>
              </a:rPr>
              <a:t> Savaşı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C) II. Bayezid- Cem Sultan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smtClean="0">
                <a:hlinkClick r:id="rId3" action="ppaction://hlinksldjump"/>
              </a:rPr>
              <a:t>Fatih- Çaldıran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E) </a:t>
            </a:r>
            <a:r>
              <a:rPr lang="tr-TR" sz="2400" dirty="0" smtClean="0">
                <a:hlinkClick r:id="rId2" action="ppaction://hlinksldjump"/>
              </a:rPr>
              <a:t>II. Selim- Kıbrıs’ın Fethi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Aşağıdakilerden hangisi </a:t>
            </a:r>
            <a:r>
              <a:rPr lang="tr-TR" sz="2800" dirty="0" smtClean="0"/>
              <a:t>Kanuni Devri Avusturya ilişkileri ile ilgili değildir?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A) </a:t>
            </a:r>
            <a:r>
              <a:rPr lang="tr-TR" sz="2800" dirty="0" smtClean="0">
                <a:hlinkClick r:id="rId2" action="ppaction://hlinksldjump"/>
              </a:rPr>
              <a:t>İstanbul Antlaşması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B) </a:t>
            </a:r>
            <a:r>
              <a:rPr lang="tr-TR" sz="2800" dirty="0" smtClean="0">
                <a:hlinkClick r:id="rId2" action="ppaction://hlinksldjump"/>
              </a:rPr>
              <a:t>Belgrad’ın Fethi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C) </a:t>
            </a:r>
            <a:r>
              <a:rPr lang="tr-TR" sz="2800" dirty="0" smtClean="0">
                <a:hlinkClick r:id="rId2" action="ppaction://hlinksldjump"/>
              </a:rPr>
              <a:t>Viyana Kuşatması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D) </a:t>
            </a:r>
            <a:r>
              <a:rPr lang="tr-TR" sz="2800" dirty="0" err="1" smtClean="0">
                <a:hlinkClick r:id="rId2" action="ppaction://hlinksldjump"/>
              </a:rPr>
              <a:t>Zigetvar</a:t>
            </a:r>
            <a:r>
              <a:rPr lang="tr-TR" sz="2800" dirty="0" smtClean="0">
                <a:hlinkClick r:id="rId2" action="ppaction://hlinksldjump"/>
              </a:rPr>
              <a:t> Seferi 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3" action="ppaction://hlinksldjump"/>
              </a:rPr>
              <a:t>E) </a:t>
            </a:r>
            <a:r>
              <a:rPr lang="tr-TR" sz="2800" dirty="0" smtClean="0">
                <a:hlinkClick r:id="rId3" action="ppaction://hlinksldjump"/>
              </a:rPr>
              <a:t>Amasya Antlaşması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32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Macaristan’ın fethini sağlayan savaş aşağıdakilerden hangisidir?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err="1" smtClean="0">
                <a:hlinkClick r:id="rId2" action="ppaction://hlinksldjump"/>
              </a:rPr>
              <a:t>Mohaç</a:t>
            </a:r>
            <a:r>
              <a:rPr lang="tr-TR" sz="3200" dirty="0" smtClean="0">
                <a:hlinkClick r:id="rId2" action="ppaction://hlinksldjump"/>
              </a:rPr>
              <a:t> </a:t>
            </a:r>
            <a:r>
              <a:rPr lang="tr-TR" sz="3200" dirty="0" smtClean="0">
                <a:hlinkClick r:id="rId2" action="ppaction://hlinksldjump"/>
              </a:rPr>
              <a:t>Savaşı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err="1" smtClean="0">
                <a:hlinkClick r:id="rId3" action="ppaction://hlinksldjump"/>
              </a:rPr>
              <a:t>Preveze</a:t>
            </a:r>
            <a:r>
              <a:rPr lang="tr-TR" sz="3200" dirty="0" smtClean="0">
                <a:hlinkClick r:id="rId3" action="ppaction://hlinksldjump"/>
              </a:rPr>
              <a:t> Savaşı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3" action="ppaction://hlinksldjump"/>
              </a:rPr>
              <a:t>Varna Savaşı</a:t>
            </a:r>
            <a:endParaRPr lang="tr-TR" sz="3200" dirty="0" smtClean="0"/>
          </a:p>
          <a:p>
            <a:pPr marL="0" indent="0">
              <a:lnSpc>
                <a:spcPct val="150000"/>
              </a:lnSpc>
            </a:pPr>
            <a:r>
              <a:rPr lang="tr-TR" sz="3200" dirty="0" smtClean="0">
                <a:hlinkClick r:id="rId4" action="ppaction://hlinkpres?slideindex=48&amp;slidetitle=PowerPoint Sunusu"/>
              </a:rPr>
              <a:t>D) Çaldıran Savaşı</a:t>
            </a:r>
            <a:endParaRPr lang="tr-TR" sz="3200" dirty="0" smtClean="0"/>
          </a:p>
          <a:p>
            <a:pPr marL="0" indent="0">
              <a:lnSpc>
                <a:spcPct val="150000"/>
              </a:lnSpc>
            </a:pPr>
            <a:r>
              <a:rPr lang="tr-TR" sz="3200" dirty="0" smtClean="0">
                <a:hlinkClick r:id="rId4" action="ppaction://hlinkpres?slideindex=48&amp;slidetitle=PowerPoint Sunusu"/>
              </a:rPr>
              <a:t>E) II. Kosova Savaşı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97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6632"/>
            <a:ext cx="8208912" cy="489654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Aşağıdakilerden hangisi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Yükselme Devri olaylardan biri değildir?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A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)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Kırım’ın Fethi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B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) Mısır’ın Fethi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C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) Belgrad’ın Fethi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D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) Girit’in Fethi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E)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Kıbrıs’ın Fethi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Kanuni Devrinde siyasi münasebetler kurmadığımız devlet hangisidir?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</a:t>
            </a:r>
            <a:r>
              <a:rPr lang="tr-TR" sz="2400" dirty="0" smtClean="0">
                <a:hlinkClick r:id="rId2" action="ppaction://hlinksldjump"/>
              </a:rPr>
              <a:t>Avusturya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smtClean="0">
                <a:hlinkClick r:id="rId2" action="ppaction://hlinksldjump"/>
              </a:rPr>
              <a:t>İran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</a:t>
            </a:r>
            <a:r>
              <a:rPr lang="tr-TR" sz="2400" dirty="0" smtClean="0">
                <a:hlinkClick r:id="rId3" action="ppaction://hlinksldjump"/>
              </a:rPr>
              <a:t>)</a:t>
            </a:r>
            <a:r>
              <a:rPr lang="tr-TR" sz="2400" dirty="0">
                <a:hlinkClick r:id="rId3" action="ppaction://hlinksldjump"/>
              </a:rPr>
              <a:t> </a:t>
            </a:r>
            <a:r>
              <a:rPr lang="tr-TR" sz="2400" dirty="0" smtClean="0">
                <a:hlinkClick r:id="rId3" action="ppaction://hlinksldjump"/>
              </a:rPr>
              <a:t>Rusya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4" action="ppaction://hlinkpres?slideindex=51&amp;slidetitle=PowerPoint Sunusu"/>
              </a:rPr>
              <a:t>D) Venedik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4" action="ppaction://hlinkpres?slideindex=51&amp;slidetitle=PowerPoint Sunusu"/>
              </a:rPr>
              <a:t>E) Almanya</a:t>
            </a:r>
            <a:endParaRPr lang="tr-TR" sz="2400" dirty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2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Aşağıdakilerden hangi </a:t>
            </a:r>
            <a:r>
              <a:rPr lang="tr-TR" sz="2400" dirty="0" smtClean="0"/>
              <a:t>Yavuz Devri olaylarından biri değildir?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>
                <a:hlinkClick r:id="rId2" action="ppaction://hlinksldjump"/>
              </a:rPr>
              <a:t>Ç</a:t>
            </a:r>
            <a:r>
              <a:rPr lang="tr-TR" sz="2400" dirty="0" smtClean="0">
                <a:hlinkClick r:id="rId2" action="ppaction://hlinksldjump"/>
              </a:rPr>
              <a:t>aldıran Savaşı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Turnadağ</a:t>
            </a:r>
            <a:r>
              <a:rPr lang="tr-TR" sz="2400" dirty="0" smtClean="0">
                <a:hlinkClick r:id="rId2" action="ppaction://hlinksldjump"/>
              </a:rPr>
              <a:t> Savaşı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Ridaniye Savaşı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Şah Kulu İsyanı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err="1" smtClean="0">
                <a:hlinkClick r:id="rId2" action="ppaction://hlinksldjump"/>
              </a:rPr>
              <a:t>Mercidabık</a:t>
            </a:r>
            <a:r>
              <a:rPr lang="tr-TR" sz="2400" dirty="0" smtClean="0">
                <a:hlinkClick r:id="rId2" action="ppaction://hlinksldjump"/>
              </a:rPr>
              <a:t> Savaşı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22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</a:rPr>
              <a:t>Sorularımız sona erdi. Çabalarınız için teşekkürler.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8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76872"/>
            <a:ext cx="7520940" cy="57606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687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924945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6390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53650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bg1"/>
                </a:solidFill>
              </a:rPr>
              <a:t>Aşağıdakilerden hangisi </a:t>
            </a:r>
            <a:r>
              <a:rPr lang="tr-TR" sz="2800" dirty="0" smtClean="0">
                <a:solidFill>
                  <a:schemeClr val="bg1"/>
                </a:solidFill>
              </a:rPr>
              <a:t>Fatih Devri’nde </a:t>
            </a:r>
            <a:r>
              <a:rPr lang="tr-TR" sz="2800" dirty="0" err="1" smtClean="0">
                <a:solidFill>
                  <a:schemeClr val="bg1"/>
                </a:solidFill>
              </a:rPr>
              <a:t>denzilerdeki</a:t>
            </a:r>
            <a:r>
              <a:rPr lang="tr-TR" sz="2800" dirty="0" smtClean="0">
                <a:solidFill>
                  <a:schemeClr val="bg1"/>
                </a:solidFill>
              </a:rPr>
              <a:t> gelişmelerden biri değildir? </a:t>
            </a:r>
          </a:p>
          <a:p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A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) 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Midilli’nin fethi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B) 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Kırım’ın Fethi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C) 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Eğriboz’un Fethi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D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) Rodos’un fethi  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E) 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Yunan Adalarının Fethi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090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383</TotalTime>
  <Words>798</Words>
  <Application>Microsoft Office PowerPoint</Application>
  <PresentationFormat>Ekran Gösterisi (4:3)</PresentationFormat>
  <Paragraphs>158</Paragraphs>
  <Slides>56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4" baseType="lpstr">
      <vt:lpstr>Arial</vt:lpstr>
      <vt:lpstr>Franklin Gothic Book</vt:lpstr>
      <vt:lpstr>Franklin Gothic Medium</vt:lpstr>
      <vt:lpstr>Tahoma</vt:lpstr>
      <vt:lpstr>Tunga</vt:lpstr>
      <vt:lpstr>Verdana</vt:lpstr>
      <vt:lpstr>Wingdings</vt:lpstr>
      <vt:lpstr>Açılar</vt:lpstr>
      <vt:lpstr>Tarih 2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motun</dc:creator>
  <cp:lastModifiedBy>toshiba</cp:lastModifiedBy>
  <cp:revision>72</cp:revision>
  <dcterms:created xsi:type="dcterms:W3CDTF">2014-11-04T11:10:54Z</dcterms:created>
  <dcterms:modified xsi:type="dcterms:W3CDTF">2017-05-04T09:23:44Z</dcterms:modified>
</cp:coreProperties>
</file>